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61" r:id="rId3"/>
    <p:sldId id="279" r:id="rId4"/>
    <p:sldId id="265" r:id="rId5"/>
    <p:sldId id="264" r:id="rId6"/>
    <p:sldId id="260" r:id="rId7"/>
    <p:sldId id="259" r:id="rId8"/>
    <p:sldId id="281" r:id="rId9"/>
    <p:sldId id="257" r:id="rId10"/>
    <p:sldId id="273" r:id="rId11"/>
    <p:sldId id="277" r:id="rId12"/>
    <p:sldId id="274" r:id="rId13"/>
    <p:sldId id="256" r:id="rId14"/>
    <p:sldId id="269" r:id="rId15"/>
    <p:sldId id="278" r:id="rId16"/>
    <p:sldId id="268" r:id="rId17"/>
    <p:sldId id="271" r:id="rId18"/>
    <p:sldId id="276" r:id="rId19"/>
    <p:sldId id="275" r:id="rId20"/>
    <p:sldId id="263" r:id="rId21"/>
    <p:sldId id="282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987" autoAdjust="0"/>
    <p:restoredTop sz="94660"/>
  </p:normalViewPr>
  <p:slideViewPr>
    <p:cSldViewPr>
      <p:cViewPr varScale="1">
        <p:scale>
          <a:sx n="68" d="100"/>
          <a:sy n="68" d="100"/>
        </p:scale>
        <p:origin x="-11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CE510-2C35-4BFF-8163-145D85721F4F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0DF4E-A88C-4AB9-AE73-6DFB5999D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0DF4E-A88C-4AB9-AE73-6DFB5999DB7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B723E-7E92-414B-B127-571F763357BD}" type="datetimeFigureOut">
              <a:rPr lang="en-US" smtClean="0"/>
              <a:pPr/>
              <a:t>12/5/2022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78DF-F18C-40EA-9A8C-8178CA4FF6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latin typeface="+mj-lt"/>
                <a:ea typeface="+mj-ea"/>
                <a:cs typeface="+mj-cs"/>
              </a:rPr>
              <a:t>: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1 -ATCHAMPETA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29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CHAMARTHI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7:00 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ATCHAMPETA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7.10 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KROSUR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PEESAPADU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 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RENTAPALLA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SATENAPALLI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ranghanadh )8985338265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DRIVER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8374991713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10 - SANKARVILLS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077200" cy="6394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99626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SANKARVILLS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HOLLYWOOD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BOLLYWOOD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REELINCE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7.56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BEKARS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SETHARAMAYA SCHOOL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GARDENS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8.07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KAMMA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SPENSARES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VEKATESWARA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SWAMY TEMPUL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RAJENDHRA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8.14.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HANUMAYYA COMPANY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8.20 (13000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CH.DHANALAKSHMI )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962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(SRINU) 9247974892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11 –</a:t>
            </a:r>
            <a:r>
              <a:rPr lang="en-US" sz="4400" b="1" dirty="0" smtClean="0"/>
              <a:t> GORANTLA 1</a:t>
            </a:r>
            <a:r>
              <a:rPr lang="en-US" sz="4400" b="1" baseline="30000" dirty="0" smtClean="0"/>
              <a:t>ST</a:t>
            </a:r>
            <a:r>
              <a:rPr lang="en-US" sz="4400" b="1" dirty="0" smtClean="0"/>
              <a:t> YEAR&amp; STAF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14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GORANTLA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7:55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NAGARALU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8:00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LODGE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KORITAPADU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VIDYA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DMART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GUJJANAGUNDLA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GITHAM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Devika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 9100559532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12 - </a:t>
            </a:r>
            <a:r>
              <a:rPr lang="en-US" sz="4400" dirty="0" smtClean="0"/>
              <a:t>SANKARVILLS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077200" cy="6270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391886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SANKARVILLS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HOLLYWOOD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BOLLYWOOD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REELINCE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8.03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BEKARS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SETHARAMAYA SCHOOL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8.08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GARDENS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KAMMA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SPENSARES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8.18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VEKATESWARA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SWAMY TEMPUL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8.20(13000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RAJENDHRA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HANUMAYYA COMPANY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t.p.kanakadurgha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 9100243833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188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(MOHAN) 9059298003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13 -GORANTLA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290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GORANTLA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7:50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NAGARALU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LODGE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KORITAPADU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VIDYA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8.07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GUJJANAGUNDLA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(chithanya) 8121760067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(RAMARAO) 9985554458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14 – REDDY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3861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REDDY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ARMY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MAHATMA GANDHI COLLEGE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TEMPLE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8.10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HOWSING BOARD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(13000)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Anusha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8367653134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(ANJANEYULU) 9963639092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15 – MANGALADAS NAGAR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14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MANGALADAS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VASAVI COMPLEX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KOTHAPETA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NAZZ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ETTU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VIJAYALAKSHMI CINIMAHALL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8.12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HOWSING BOARD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MBTS COLLEGE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A.Sainath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) 8919043672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(SUBHANI) 9581021821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16 - </a:t>
            </a:r>
            <a:r>
              <a:rPr lang="en-US" sz="4400" dirty="0" smtClean="0"/>
              <a:t>BOYS HOSTEL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171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(VINAY) 9848682825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17 – GIRLS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171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GIRLS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(MODI) 7569864405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18 – MANIPURAM BRIDGE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MANIPURAM BRIDGE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NTR STATUE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PATHA BUS STAND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CHUTUGUNTA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8.13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SRIRAM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8.16 (11500)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MIRCHI YARD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(11500)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ARCHANA ) 9494184193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(SHANKAR) 9849204996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19 - PATHAGUNTUR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BR STADIEM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PATHA BUS STAND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7.57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FEET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NALLAPADU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CHALLAVARI 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8.22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MBTS COLLEGE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8.27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HARITHA ) 8074730522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(RAVI) 9390004262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2 - PARSA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PARSA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7.00 (21000)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KAMAMPADU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MANDIPUDI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PAMULAPADU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BESTHAPURAM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RAVELA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7.35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PONNEKALLU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sirisha ) 9533223845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(ROSAYA) 9912415690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20 – BOYS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1716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(NAGARAJU) 9550756602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81000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/>
              <a:t>BUS NO : 21 – </a:t>
            </a:r>
            <a:r>
              <a:rPr lang="en-US" sz="3200" b="1" dirty="0" smtClean="0"/>
              <a:t>RTO</a:t>
            </a:r>
            <a:r>
              <a:rPr lang="en-US" sz="4000" b="1" dirty="0" smtClean="0"/>
              <a:t> OFFICE ROAD</a:t>
            </a:r>
            <a:endParaRPr lang="en-US" sz="4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142998"/>
          <a:ext cx="81534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4036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DMART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JKC COLLEGE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RTO  RING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SVN COLLANY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GUJJANAGULLA CURENT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8.07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KALYAN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RATHANAGIRI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8.12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VIGNAN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THURAKAPALEM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8.17 (13000)</a:t>
                      </a: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PEDDA PALAKALURU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(10500)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CHINNA PALAKALURU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8.25 (10500)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03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(BHARHMAM) 8143636370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22 – KAMMA HOSTEL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066799"/>
          <a:ext cx="81534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4767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KAMMA HOSTEL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ARMY OFFICE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NGOS COLLANY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HOUSIN BOARD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 (11500)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BUS INCHARGE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SAI ) 7306299847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4767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(MASTHAN)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9985239435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3 - CHILAKALURIPETA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762001"/>
          <a:ext cx="7848600" cy="5814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35789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PASUMARTHI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7.00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KALAMANDHIER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CROSS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7.10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NRT CENTER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7.15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GANAPAVARAM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7.18 (20000)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THIMAPURAM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7.23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YADLLAPADU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(16000)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LINGHARAO 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THUPADU CROSS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NUDHURUPADU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CROOS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(14000)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SATULURU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(15000)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PIRANGHIPURAM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VEMULLAPADU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8.25 (10000)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UNIVERSAL COLLEGE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8.35 (6000)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SUJATHA)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9912750999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2053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yesu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8247481256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4 </a:t>
            </a:r>
            <a:r>
              <a:rPr lang="en-US" sz="4400" dirty="0">
                <a:latin typeface="+mj-lt"/>
                <a:ea typeface="+mj-ea"/>
                <a:cs typeface="+mj-cs"/>
              </a:rPr>
              <a:t>- </a:t>
            </a:r>
            <a:r>
              <a:rPr lang="en-US" sz="4800" dirty="0" smtClean="0">
                <a:latin typeface="+mj-lt"/>
                <a:ea typeface="+mj-ea"/>
                <a:cs typeface="+mj-cs"/>
              </a:rPr>
              <a:t>MANGALAGIRI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MANGALAGIRI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TENALI BYPASS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 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CHINNA KAKANI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KAZA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Koppuravuru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NUMBUR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7.50 (17000)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PEDDA KAKANI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SURESH ) 9492582620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(A.V.S.RAO) 9052625293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 5 - VALABAPURAM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229600" cy="563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5558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VALABAPURAM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6.50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MUNAGI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6.55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GUDHIBANDIVAREPALEM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KOLIPARA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7.10 (23500)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THUMULURU CROSS ROAD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ATHOTA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NADHIVELUGU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7.35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KOLAKALURU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KAZIPETA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VENKATAKRISHNA 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7.55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THAKELAPADU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MALESWARI ) 7675865479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555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(SK.KAMURUDHEEN) 9052309124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6 - TENALI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4719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CHENCHUPET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SULTHANABAD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7.25 (22000)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Angalakuduru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(19500)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VADLAMUDI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7.45 (18000)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NARAKODURE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 (17000)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ETUKURU BYPASS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NALLACHERUVU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GAYATHRI ) 9494813704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(BABURAO) 9000088175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7 -ANDUKURU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74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10308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ANDUKURU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6.45 (17500)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GARAPADU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6.55 (15500)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strike="noStrike" dirty="0" smtClean="0"/>
                        <a:t>HUSENAGARAM</a:t>
                      </a:r>
                      <a:endParaRPr lang="en-US" sz="2000" b="1" strike="noStrike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7.05 (15000)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PEDAKURAPADU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LINGAM GUNTA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PODAPADU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  (10500)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BUSAPURAM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7.40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PADIBANDLA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SIRIPURAM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 (9000)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MEDIKONDURU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8.40 (4000)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parvathi ) 8074329473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1030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(SIVAYYA)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9866903446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8 - TENALI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013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357554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ITHA NAGAR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SIVAJI STARCHU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COURT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DEVI CHOWK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CHINNARAVURI PARK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TELIPHONE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EXCHANGE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7.28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STAND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7.35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ANDHRA MUSLIM COLLEGE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SANGADIGUNTA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(TONY)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9989273577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5755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(L.J.PRASAD) 9490770855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"/>
            <a:ext cx="7772400" cy="838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 NO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 9 -KANKANALAPALLI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5"/>
          <a:ext cx="8153400" cy="5577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4076700"/>
              </a:tblGrid>
              <a:tr h="429065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TIME</a:t>
                      </a:r>
                      <a:endParaRPr lang="en-US" dirty="0"/>
                    </a:p>
                  </a:txBody>
                  <a:tcPr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KANKANALAPALLI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7:30  (14500)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SATHENAPALI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8:00  (13000)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NANDHIGAMA CROSS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8.05  (12000)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KANTEPUDI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8.10  (11000)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KORRAPADU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8.20 (11000)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PALADUGU CROSS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8.25  (10000)</a:t>
                      </a: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JAGAMGUNTAPALAM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8.30 (8000)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B.V.PALEM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8.35 (7000)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MEDICONDURU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8.40  (4000)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NRIIT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8.45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BUS INCHARGE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 </a:t>
                      </a:r>
                      <a:r>
                        <a:rPr lang="en-US" sz="1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srinu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) 9618193282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90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DRIVER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(VENKATESWARA RAO) 6303268566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3769</TotalTime>
  <Words>1363</Words>
  <Application>Microsoft Office PowerPoint</Application>
  <PresentationFormat>On-screen Show (4:3)</PresentationFormat>
  <Paragraphs>519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pd</dc:creator>
  <cp:lastModifiedBy>pd</cp:lastModifiedBy>
  <cp:revision>247</cp:revision>
  <dcterms:created xsi:type="dcterms:W3CDTF">2022-07-11T05:38:18Z</dcterms:created>
  <dcterms:modified xsi:type="dcterms:W3CDTF">2022-12-05T08:55:09Z</dcterms:modified>
</cp:coreProperties>
</file>